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CA1D-DB65-4A8C-B090-871B53FF8334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9E7E-DB77-4429-A1BA-F58A47988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56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CA1D-DB65-4A8C-B090-871B53FF8334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9E7E-DB77-4429-A1BA-F58A47988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9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CA1D-DB65-4A8C-B090-871B53FF8334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9E7E-DB77-4429-A1BA-F58A47988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54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CA1D-DB65-4A8C-B090-871B53FF8334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9E7E-DB77-4429-A1BA-F58A47988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57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CA1D-DB65-4A8C-B090-871B53FF8334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9E7E-DB77-4429-A1BA-F58A47988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CA1D-DB65-4A8C-B090-871B53FF8334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9E7E-DB77-4429-A1BA-F58A47988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9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CA1D-DB65-4A8C-B090-871B53FF8334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9E7E-DB77-4429-A1BA-F58A47988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5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CA1D-DB65-4A8C-B090-871B53FF8334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9E7E-DB77-4429-A1BA-F58A47988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87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CA1D-DB65-4A8C-B090-871B53FF8334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9E7E-DB77-4429-A1BA-F58A47988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35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CA1D-DB65-4A8C-B090-871B53FF8334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9E7E-DB77-4429-A1BA-F58A47988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4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CA1D-DB65-4A8C-B090-871B53FF8334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9E7E-DB77-4429-A1BA-F58A47988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37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BCA1D-DB65-4A8C-B090-871B53FF8334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79E7E-DB77-4429-A1BA-F58A47988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80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1500" dirty="0" err="1" smtClean="0"/>
              <a:t>FireAlpaca</a:t>
            </a:r>
            <a:r>
              <a:rPr lang="en-US" sz="11500" dirty="0" smtClean="0"/>
              <a:t> Work</a:t>
            </a:r>
            <a:endParaRPr lang="en-US" sz="11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Name:  			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2000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Kindergarten Pic		10pts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966" y="-4748"/>
            <a:ext cx="2737034" cy="206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4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72" y="330619"/>
            <a:ext cx="10515600" cy="1325563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Your Name Written in a cool way	--5pts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065" y="-61246"/>
            <a:ext cx="2796935" cy="210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2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Photoshopped</a:t>
            </a:r>
            <a:r>
              <a:rPr lang="en-US" dirty="0" smtClean="0"/>
              <a:t>” picture			5pts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6369" y="-94891"/>
            <a:ext cx="2265631" cy="171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8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Smiley Shirt Design			10pts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1688" y="0"/>
            <a:ext cx="2500312" cy="171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0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223"/>
            <a:ext cx="10515600" cy="1325563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u="sng" dirty="0" smtClean="0"/>
              <a:t>Two (2)</a:t>
            </a:r>
            <a:r>
              <a:rPr lang="en-US" dirty="0" smtClean="0"/>
              <a:t> T-Shirt Designs--20pts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896" y="-1"/>
            <a:ext cx="2359887" cy="20185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0857" y="-135715"/>
            <a:ext cx="2631143" cy="195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8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28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FireAlpaca Work</vt:lpstr>
      <vt:lpstr>Kindergarten Pic  10pts</vt:lpstr>
      <vt:lpstr>Your Name Written in a cool way --5pts</vt:lpstr>
      <vt:lpstr>“Photoshopped” picture   5pts</vt:lpstr>
      <vt:lpstr>Smiley Shirt Design   10pts</vt:lpstr>
      <vt:lpstr>Two (2) T-Shirt Designs--20pts</vt:lpstr>
    </vt:vector>
  </TitlesOfParts>
  <Company>Fresno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FireAlpaca Work</dc:title>
  <dc:creator>Hugo Vela</dc:creator>
  <cp:lastModifiedBy>Hugo Vela</cp:lastModifiedBy>
  <cp:revision>3</cp:revision>
  <dcterms:created xsi:type="dcterms:W3CDTF">2019-05-03T16:46:55Z</dcterms:created>
  <dcterms:modified xsi:type="dcterms:W3CDTF">2019-05-03T17:11:13Z</dcterms:modified>
</cp:coreProperties>
</file>