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7F3D4B-5281-4347-9D9E-36F175D8E4B7}" v="9" dt="2022-08-16T14:05:50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97F3D4B-5281-4347-9D9E-36F175D8E4B7}"/>
    <pc:docChg chg="addSld">
      <pc:chgData name="" userId="" providerId="" clId="Web-{597F3D4B-5281-4347-9D9E-36F175D8E4B7}" dt="2022-08-16T14:05:34.377" v="0"/>
      <pc:docMkLst>
        <pc:docMk/>
      </pc:docMkLst>
      <pc:sldChg chg="new">
        <pc:chgData name="" userId="" providerId="" clId="Web-{597F3D4B-5281-4347-9D9E-36F175D8E4B7}" dt="2022-08-16T14:05:34.377" v="0"/>
        <pc:sldMkLst>
          <pc:docMk/>
          <pc:sldMk cId="948704520" sldId="256"/>
        </pc:sldMkLst>
      </pc:sldChg>
    </pc:docChg>
  </pc:docChgLst>
  <pc:docChgLst>
    <pc:chgData name="Hugo Vela" userId="S::hugo.vela@fresnounified.org::2679ed93-4934-4759-9e9b-358e4dcee2e0" providerId="AD" clId="Web-{597F3D4B-5281-4347-9D9E-36F175D8E4B7}"/>
    <pc:docChg chg="addSld delSld">
      <pc:chgData name="Hugo Vela" userId="S::hugo.vela@fresnounified.org::2679ed93-4934-4759-9e9b-358e4dcee2e0" providerId="AD" clId="Web-{597F3D4B-5281-4347-9D9E-36F175D8E4B7}" dt="2022-08-16T14:05:50.174" v="7"/>
      <pc:docMkLst>
        <pc:docMk/>
      </pc:docMkLst>
      <pc:sldChg chg="new del">
        <pc:chgData name="Hugo Vela" userId="S::hugo.vela@fresnounified.org::2679ed93-4934-4759-9e9b-358e4dcee2e0" providerId="AD" clId="Web-{597F3D4B-5281-4347-9D9E-36F175D8E4B7}" dt="2022-08-16T14:05:45.924" v="3"/>
        <pc:sldMkLst>
          <pc:docMk/>
          <pc:sldMk cId="692049627" sldId="256"/>
        </pc:sldMkLst>
      </pc:sldChg>
      <pc:sldChg chg="del">
        <pc:chgData name="Hugo Vela" userId="S::hugo.vela@fresnounified.org::2679ed93-4934-4759-9e9b-358e4dcee2e0" providerId="AD" clId="Web-{597F3D4B-5281-4347-9D9E-36F175D8E4B7}" dt="2022-08-16T14:05:36.674" v="0"/>
        <pc:sldMkLst>
          <pc:docMk/>
          <pc:sldMk cId="948704520" sldId="256"/>
        </pc:sldMkLst>
      </pc:sldChg>
      <pc:sldChg chg="new">
        <pc:chgData name="Hugo Vela" userId="S::hugo.vela@fresnounified.org::2679ed93-4934-4759-9e9b-358e4dcee2e0" providerId="AD" clId="Web-{597F3D4B-5281-4347-9D9E-36F175D8E4B7}" dt="2022-08-16T14:05:43.721" v="2"/>
        <pc:sldMkLst>
          <pc:docMk/>
          <pc:sldMk cId="1510295144" sldId="257"/>
        </pc:sldMkLst>
      </pc:sldChg>
      <pc:sldChg chg="add replId">
        <pc:chgData name="Hugo Vela" userId="S::hugo.vela@fresnounified.org::2679ed93-4934-4759-9e9b-358e4dcee2e0" providerId="AD" clId="Web-{597F3D4B-5281-4347-9D9E-36F175D8E4B7}" dt="2022-08-16T14:05:48.596" v="4"/>
        <pc:sldMkLst>
          <pc:docMk/>
          <pc:sldMk cId="1171249374" sldId="258"/>
        </pc:sldMkLst>
      </pc:sldChg>
      <pc:sldChg chg="add replId">
        <pc:chgData name="Hugo Vela" userId="S::hugo.vela@fresnounified.org::2679ed93-4934-4759-9e9b-358e4dcee2e0" providerId="AD" clId="Web-{597F3D4B-5281-4347-9D9E-36F175D8E4B7}" dt="2022-08-16T14:05:49.221" v="5"/>
        <pc:sldMkLst>
          <pc:docMk/>
          <pc:sldMk cId="4240740761" sldId="259"/>
        </pc:sldMkLst>
      </pc:sldChg>
      <pc:sldChg chg="add replId">
        <pc:chgData name="Hugo Vela" userId="S::hugo.vela@fresnounified.org::2679ed93-4934-4759-9e9b-358e4dcee2e0" providerId="AD" clId="Web-{597F3D4B-5281-4347-9D9E-36F175D8E4B7}" dt="2022-08-16T14:05:49.784" v="6"/>
        <pc:sldMkLst>
          <pc:docMk/>
          <pc:sldMk cId="3129347962" sldId="260"/>
        </pc:sldMkLst>
      </pc:sldChg>
      <pc:sldChg chg="add replId">
        <pc:chgData name="Hugo Vela" userId="S::hugo.vela@fresnounified.org::2679ed93-4934-4759-9e9b-358e4dcee2e0" providerId="AD" clId="Web-{597F3D4B-5281-4347-9D9E-36F175D8E4B7}" dt="2022-08-16T14:05:50.174" v="7"/>
        <pc:sldMkLst>
          <pc:docMk/>
          <pc:sldMk cId="3700784108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AF8A-EC88-77D8-C81D-6F3E74E0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E3961-680C-80C5-720E-0A9433FA7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F213A-B891-9F62-E7E7-1ECFF69FE2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9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AF8A-EC88-77D8-C81D-6F3E74E0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E3961-680C-80C5-720E-0A9433FA7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F213A-B891-9F62-E7E7-1ECFF69FE2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AF8A-EC88-77D8-C81D-6F3E74E0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E3961-680C-80C5-720E-0A9433FA7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F213A-B891-9F62-E7E7-1ECFF69FE2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4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AF8A-EC88-77D8-C81D-6F3E74E0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E3961-680C-80C5-720E-0A9433FA7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F213A-B891-9F62-E7E7-1ECFF69FE2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AF8A-EC88-77D8-C81D-6F3E74E0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E3961-680C-80C5-720E-0A9433FA7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F213A-B891-9F62-E7E7-1ECFF69FE2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8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48478932-f556-4a53-bf20-1e14741cebf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9F51145D9A0843A8C60045BA0B847F" ma:contentTypeVersion="1" ma:contentTypeDescription="Create a new document." ma:contentTypeScope="" ma:versionID="fbc8110a51c63d675f346c4055eb3ab4">
  <xsd:schema xmlns:xsd="http://www.w3.org/2001/XMLSchema" xmlns:xs="http://www.w3.org/2001/XMLSchema" xmlns:p="http://schemas.microsoft.com/office/2006/metadata/properties" xmlns:ns2="48478932-f556-4a53-bf20-1e14741cebfb" targetNamespace="http://schemas.microsoft.com/office/2006/metadata/properties" ma:root="true" ma:fieldsID="086326200d3fb680adbc882b00da1b75" ns2:_="">
    <xsd:import namespace="48478932-f556-4a53-bf20-1e14741cebfb"/>
    <xsd:element name="properties">
      <xsd:complexType>
        <xsd:sequence>
          <xsd:element name="documentManagement">
            <xsd:complexType>
              <xsd:all>
                <xsd:element ref="ns2:Reference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78932-f556-4a53-bf20-1e14741cebfb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CFBA21-1B24-453B-AF5F-FD979D5CB8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ECB490-5123-49E5-B990-F16100442D37}">
  <ds:schemaRefs>
    <ds:schemaRef ds:uri="http://schemas.microsoft.com/office/2006/metadata/properties"/>
    <ds:schemaRef ds:uri="http://schemas.microsoft.com/office/infopath/2007/PartnerControls"/>
    <ds:schemaRef ds:uri="d3643755-5eab-4501-8b13-69035e58d963"/>
  </ds:schemaRefs>
</ds:datastoreItem>
</file>

<file path=customXml/itemProps3.xml><?xml version="1.0" encoding="utf-8"?>
<ds:datastoreItem xmlns:ds="http://schemas.openxmlformats.org/officeDocument/2006/customXml" ds:itemID="{79551129-1C47-4D5F-B1C7-EAEC4368993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</cp:revision>
  <dcterms:created xsi:type="dcterms:W3CDTF">2013-07-15T20:26:40Z</dcterms:created>
  <dcterms:modified xsi:type="dcterms:W3CDTF">2022-08-16T14:05:55Z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0x0101005C9F51145D9A0843A8C60045BA0B847F</vt:lpwstr>
  </property>
  <property fmtid="{D5CDD505-2E9C-101B-9397-08002B2CF9AE}" pid="3" name="Order">
    <vt:r8>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