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9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9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1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9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5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5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03A45-1E4E-4B1C-96B7-CC1FA4511E0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8286-9C64-4512-A6AF-B02CDBD3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0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Kodu Landscapes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 race track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Land with mountains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 lake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 river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 forest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Kodu Landscapes</vt:lpstr>
      <vt:lpstr>A race track</vt:lpstr>
      <vt:lpstr>Land with mountains</vt:lpstr>
      <vt:lpstr>A lake</vt:lpstr>
      <vt:lpstr>A river</vt:lpstr>
      <vt:lpstr>A forest</vt:lpstr>
    </vt:vector>
  </TitlesOfParts>
  <Company>Fresno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Kodu Landscapes</dc:title>
  <dc:creator>Hugo Vela</dc:creator>
  <cp:lastModifiedBy>Hugo Vela</cp:lastModifiedBy>
  <cp:revision>1</cp:revision>
  <dcterms:created xsi:type="dcterms:W3CDTF">2019-01-09T15:55:43Z</dcterms:created>
  <dcterms:modified xsi:type="dcterms:W3CDTF">2019-01-09T15:56:16Z</dcterms:modified>
</cp:coreProperties>
</file>