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5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717D-DF7E-48E3-B92E-43418AE8F0C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996A-E215-45B4-BA12-6AD698C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1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717D-DF7E-48E3-B92E-43418AE8F0C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996A-E215-45B4-BA12-6AD698C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8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717D-DF7E-48E3-B92E-43418AE8F0C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996A-E215-45B4-BA12-6AD698C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717D-DF7E-48E3-B92E-43418AE8F0C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996A-E215-45B4-BA12-6AD698C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29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717D-DF7E-48E3-B92E-43418AE8F0C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996A-E215-45B4-BA12-6AD698C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3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717D-DF7E-48E3-B92E-43418AE8F0C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996A-E215-45B4-BA12-6AD698C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7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717D-DF7E-48E3-B92E-43418AE8F0C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996A-E215-45B4-BA12-6AD698C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3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717D-DF7E-48E3-B92E-43418AE8F0C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996A-E215-45B4-BA12-6AD698C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2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717D-DF7E-48E3-B92E-43418AE8F0C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996A-E215-45B4-BA12-6AD698C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73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717D-DF7E-48E3-B92E-43418AE8F0C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996A-E215-45B4-BA12-6AD698C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4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717D-DF7E-48E3-B92E-43418AE8F0C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996A-E215-45B4-BA12-6AD698C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2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B717D-DF7E-48E3-B92E-43418AE8F0C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8996A-E215-45B4-BA12-6AD698C8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3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656406"/>
            <a:ext cx="4740812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Rectangle, </a:t>
            </a:r>
            <a:r>
              <a:rPr lang="en-US" sz="3200" b="1" dirty="0" smtClean="0">
                <a:solidFill>
                  <a:srgbClr val="002060"/>
                </a:solidFill>
              </a:rPr>
              <a:t>x = 100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200</a:t>
            </a:r>
          </a:p>
          <a:p>
            <a:r>
              <a:rPr lang="en-US" sz="3200" dirty="0" smtClean="0"/>
              <a:t>Ellipse, </a:t>
            </a:r>
            <a:r>
              <a:rPr lang="en-US" sz="3200" b="1" dirty="0" smtClean="0">
                <a:solidFill>
                  <a:srgbClr val="002060"/>
                </a:solidFill>
              </a:rPr>
              <a:t>x = 200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300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96349" y="2458331"/>
            <a:ext cx="766690" cy="766688"/>
            <a:chOff x="654146" y="2486467"/>
            <a:chExt cx="766690" cy="766688"/>
          </a:xfrm>
        </p:grpSpPr>
        <p:sp>
          <p:nvSpPr>
            <p:cNvPr id="9" name="Rectangle 8"/>
            <p:cNvSpPr/>
            <p:nvPr/>
          </p:nvSpPr>
          <p:spPr>
            <a:xfrm>
              <a:off x="745586" y="2577907"/>
              <a:ext cx="675250" cy="675248"/>
            </a:xfrm>
            <a:prstGeom prst="rect">
              <a:avLst/>
            </a:prstGeom>
            <a:solidFill>
              <a:srgbClr val="FF0000">
                <a:alpha val="59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54146" y="2486467"/>
              <a:ext cx="182880" cy="1828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937938" y="1589068"/>
            <a:ext cx="675250" cy="675250"/>
            <a:chOff x="8159261" y="3559127"/>
            <a:chExt cx="675250" cy="675250"/>
          </a:xfrm>
        </p:grpSpPr>
        <p:sp>
          <p:nvSpPr>
            <p:cNvPr id="16" name="Oval 15"/>
            <p:cNvSpPr/>
            <p:nvPr/>
          </p:nvSpPr>
          <p:spPr>
            <a:xfrm>
              <a:off x="8159261" y="3559127"/>
              <a:ext cx="675250" cy="675250"/>
            </a:xfrm>
            <a:prstGeom prst="ellipse">
              <a:avLst/>
            </a:prstGeom>
            <a:solidFill>
              <a:srgbClr val="00B05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417169" y="3806487"/>
              <a:ext cx="182880" cy="1828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903941" y="2679210"/>
            <a:ext cx="766690" cy="766688"/>
            <a:chOff x="654146" y="2486467"/>
            <a:chExt cx="766690" cy="766688"/>
          </a:xfrm>
        </p:grpSpPr>
        <p:sp>
          <p:nvSpPr>
            <p:cNvPr id="20" name="Rectangle 19"/>
            <p:cNvSpPr/>
            <p:nvPr/>
          </p:nvSpPr>
          <p:spPr>
            <a:xfrm>
              <a:off x="745586" y="2577907"/>
              <a:ext cx="675250" cy="675248"/>
            </a:xfrm>
            <a:prstGeom prst="rect">
              <a:avLst/>
            </a:prstGeom>
            <a:solidFill>
              <a:srgbClr val="FF0000">
                <a:alpha val="59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54146" y="2486467"/>
              <a:ext cx="182880" cy="1828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60755" y="1496453"/>
            <a:ext cx="675250" cy="675250"/>
            <a:chOff x="8159261" y="3559127"/>
            <a:chExt cx="675250" cy="675250"/>
          </a:xfrm>
        </p:grpSpPr>
        <p:sp>
          <p:nvSpPr>
            <p:cNvPr id="23" name="Oval 22"/>
            <p:cNvSpPr/>
            <p:nvPr/>
          </p:nvSpPr>
          <p:spPr>
            <a:xfrm>
              <a:off x="8159261" y="3559127"/>
              <a:ext cx="675250" cy="675250"/>
            </a:xfrm>
            <a:prstGeom prst="ellipse">
              <a:avLst/>
            </a:prstGeom>
            <a:solidFill>
              <a:srgbClr val="00B05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417169" y="3806487"/>
              <a:ext cx="182880" cy="1828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11250673" y="5934670"/>
            <a:ext cx="941327" cy="92333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#1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9442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656406"/>
            <a:ext cx="4740812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Rectangle, </a:t>
            </a:r>
            <a:r>
              <a:rPr lang="en-US" sz="3200" b="1" dirty="0" smtClean="0">
                <a:solidFill>
                  <a:srgbClr val="002060"/>
                </a:solidFill>
              </a:rPr>
              <a:t>x = </a:t>
            </a:r>
            <a:r>
              <a:rPr lang="en-US" sz="3200" b="1" dirty="0">
                <a:solidFill>
                  <a:srgbClr val="002060"/>
                </a:solidFill>
              </a:rPr>
              <a:t>1</a:t>
            </a:r>
            <a:r>
              <a:rPr lang="en-US" sz="3200" b="1" dirty="0" smtClean="0">
                <a:solidFill>
                  <a:srgbClr val="002060"/>
                </a:solidFill>
              </a:rPr>
              <a:t>00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-50</a:t>
            </a:r>
          </a:p>
          <a:p>
            <a:r>
              <a:rPr lang="en-US" sz="3200" dirty="0" smtClean="0"/>
              <a:t>Rectangle, </a:t>
            </a:r>
            <a:r>
              <a:rPr lang="en-US" sz="3200" b="1" dirty="0" smtClean="0">
                <a:solidFill>
                  <a:srgbClr val="002060"/>
                </a:solidFill>
              </a:rPr>
              <a:t>x = -50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200</a:t>
            </a:r>
          </a:p>
          <a:p>
            <a:r>
              <a:rPr lang="en-US" sz="3200" dirty="0" smtClean="0"/>
              <a:t>Ellipse, </a:t>
            </a:r>
            <a:r>
              <a:rPr lang="en-US" sz="3200" b="1" dirty="0" smtClean="0">
                <a:solidFill>
                  <a:srgbClr val="002060"/>
                </a:solidFill>
              </a:rPr>
              <a:t>x = 150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</a:t>
            </a:r>
            <a:r>
              <a:rPr lang="en-US" sz="3200" b="1" dirty="0">
                <a:solidFill>
                  <a:srgbClr val="FF0000"/>
                </a:solidFill>
              </a:rPr>
              <a:t>-</a:t>
            </a:r>
            <a:r>
              <a:rPr lang="en-US" sz="3200" b="1" dirty="0" smtClean="0">
                <a:solidFill>
                  <a:srgbClr val="FF0000"/>
                </a:solidFill>
              </a:rPr>
              <a:t>50</a:t>
            </a:r>
          </a:p>
          <a:p>
            <a:r>
              <a:rPr lang="en-US" sz="3200" dirty="0" smtClean="0"/>
              <a:t>Ellipse, </a:t>
            </a:r>
            <a:r>
              <a:rPr lang="en-US" sz="3200" b="1" dirty="0" smtClean="0">
                <a:solidFill>
                  <a:srgbClr val="002060"/>
                </a:solidFill>
              </a:rPr>
              <a:t>x = 210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45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988980" y="2762796"/>
            <a:ext cx="766690" cy="766688"/>
            <a:chOff x="654146" y="2486467"/>
            <a:chExt cx="766690" cy="766688"/>
          </a:xfrm>
        </p:grpSpPr>
        <p:sp>
          <p:nvSpPr>
            <p:cNvPr id="9" name="Rectangle 8"/>
            <p:cNvSpPr/>
            <p:nvPr/>
          </p:nvSpPr>
          <p:spPr>
            <a:xfrm>
              <a:off x="745586" y="2577907"/>
              <a:ext cx="675250" cy="675248"/>
            </a:xfrm>
            <a:prstGeom prst="rect">
              <a:avLst/>
            </a:prstGeom>
            <a:solidFill>
              <a:srgbClr val="FF0000">
                <a:alpha val="59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54146" y="2486467"/>
              <a:ext cx="182880" cy="1828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22368" y="1414399"/>
            <a:ext cx="766690" cy="766688"/>
            <a:chOff x="654146" y="2486467"/>
            <a:chExt cx="766690" cy="766688"/>
          </a:xfrm>
        </p:grpSpPr>
        <p:sp>
          <p:nvSpPr>
            <p:cNvPr id="20" name="Rectangle 19"/>
            <p:cNvSpPr/>
            <p:nvPr/>
          </p:nvSpPr>
          <p:spPr>
            <a:xfrm>
              <a:off x="745586" y="2577907"/>
              <a:ext cx="675250" cy="675248"/>
            </a:xfrm>
            <a:prstGeom prst="rect">
              <a:avLst/>
            </a:prstGeom>
            <a:solidFill>
              <a:srgbClr val="FF0000">
                <a:alpha val="59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54146" y="2486467"/>
              <a:ext cx="182880" cy="1828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809743" y="2789218"/>
            <a:ext cx="675250" cy="675250"/>
            <a:chOff x="8159261" y="3559127"/>
            <a:chExt cx="675250" cy="675250"/>
          </a:xfrm>
        </p:grpSpPr>
        <p:sp>
          <p:nvSpPr>
            <p:cNvPr id="16" name="Oval 15"/>
            <p:cNvSpPr/>
            <p:nvPr/>
          </p:nvSpPr>
          <p:spPr>
            <a:xfrm>
              <a:off x="8159261" y="3559127"/>
              <a:ext cx="675250" cy="675250"/>
            </a:xfrm>
            <a:prstGeom prst="ellipse">
              <a:avLst/>
            </a:prstGeom>
            <a:solidFill>
              <a:srgbClr val="00B05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417169" y="3806487"/>
              <a:ext cx="182880" cy="1828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706580" y="1463040"/>
            <a:ext cx="675250" cy="675250"/>
            <a:chOff x="8159261" y="3559127"/>
            <a:chExt cx="675250" cy="675250"/>
          </a:xfrm>
        </p:grpSpPr>
        <p:sp>
          <p:nvSpPr>
            <p:cNvPr id="23" name="Oval 22"/>
            <p:cNvSpPr/>
            <p:nvPr/>
          </p:nvSpPr>
          <p:spPr>
            <a:xfrm>
              <a:off x="8159261" y="3559127"/>
              <a:ext cx="675250" cy="675250"/>
            </a:xfrm>
            <a:prstGeom prst="ellipse">
              <a:avLst/>
            </a:prstGeom>
            <a:solidFill>
              <a:srgbClr val="00B05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417169" y="3806487"/>
              <a:ext cx="182880" cy="1828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10946674" y="5934670"/>
            <a:ext cx="1245326" cy="92333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#10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4653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Plotting Shapes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3, Lesson 3,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217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656406"/>
            <a:ext cx="4740812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Rectangle, </a:t>
            </a:r>
            <a:r>
              <a:rPr lang="en-US" sz="3200" b="1" dirty="0" smtClean="0">
                <a:solidFill>
                  <a:srgbClr val="002060"/>
                </a:solidFill>
              </a:rPr>
              <a:t>x = 50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200</a:t>
            </a:r>
          </a:p>
          <a:p>
            <a:r>
              <a:rPr lang="en-US" sz="3200" dirty="0" smtClean="0"/>
              <a:t>Ellipse, </a:t>
            </a:r>
            <a:r>
              <a:rPr lang="en-US" sz="3200" b="1" dirty="0" smtClean="0">
                <a:solidFill>
                  <a:srgbClr val="002060"/>
                </a:solidFill>
              </a:rPr>
              <a:t>x = 200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250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96349" y="2458331"/>
            <a:ext cx="766690" cy="766688"/>
            <a:chOff x="654146" y="2486467"/>
            <a:chExt cx="766690" cy="766688"/>
          </a:xfrm>
        </p:grpSpPr>
        <p:sp>
          <p:nvSpPr>
            <p:cNvPr id="9" name="Rectangle 8"/>
            <p:cNvSpPr/>
            <p:nvPr/>
          </p:nvSpPr>
          <p:spPr>
            <a:xfrm>
              <a:off x="745586" y="2577907"/>
              <a:ext cx="675250" cy="675248"/>
            </a:xfrm>
            <a:prstGeom prst="rect">
              <a:avLst/>
            </a:prstGeom>
            <a:solidFill>
              <a:srgbClr val="FF0000">
                <a:alpha val="59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54146" y="2486467"/>
              <a:ext cx="182880" cy="1828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726787" y="2557977"/>
            <a:ext cx="675250" cy="675250"/>
            <a:chOff x="8159261" y="3559127"/>
            <a:chExt cx="675250" cy="675250"/>
          </a:xfrm>
        </p:grpSpPr>
        <p:sp>
          <p:nvSpPr>
            <p:cNvPr id="16" name="Oval 15"/>
            <p:cNvSpPr/>
            <p:nvPr/>
          </p:nvSpPr>
          <p:spPr>
            <a:xfrm>
              <a:off x="8159261" y="3559127"/>
              <a:ext cx="675250" cy="675250"/>
            </a:xfrm>
            <a:prstGeom prst="ellipse">
              <a:avLst/>
            </a:prstGeom>
            <a:solidFill>
              <a:srgbClr val="00B05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417169" y="3806487"/>
              <a:ext cx="182880" cy="1828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71496" y="1215217"/>
            <a:ext cx="766690" cy="766688"/>
            <a:chOff x="654146" y="2486467"/>
            <a:chExt cx="766690" cy="766688"/>
          </a:xfrm>
        </p:grpSpPr>
        <p:sp>
          <p:nvSpPr>
            <p:cNvPr id="20" name="Rectangle 19"/>
            <p:cNvSpPr/>
            <p:nvPr/>
          </p:nvSpPr>
          <p:spPr>
            <a:xfrm>
              <a:off x="745586" y="2577907"/>
              <a:ext cx="675250" cy="675248"/>
            </a:xfrm>
            <a:prstGeom prst="rect">
              <a:avLst/>
            </a:prstGeom>
            <a:solidFill>
              <a:srgbClr val="FF0000">
                <a:alpha val="59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54146" y="2486467"/>
              <a:ext cx="182880" cy="1828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752577" y="1191065"/>
            <a:ext cx="675250" cy="675250"/>
            <a:chOff x="8159261" y="3559127"/>
            <a:chExt cx="675250" cy="675250"/>
          </a:xfrm>
        </p:grpSpPr>
        <p:sp>
          <p:nvSpPr>
            <p:cNvPr id="23" name="Oval 22"/>
            <p:cNvSpPr/>
            <p:nvPr/>
          </p:nvSpPr>
          <p:spPr>
            <a:xfrm>
              <a:off x="8159261" y="3559127"/>
              <a:ext cx="675250" cy="675250"/>
            </a:xfrm>
            <a:prstGeom prst="ellipse">
              <a:avLst/>
            </a:prstGeom>
            <a:solidFill>
              <a:srgbClr val="00B05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417169" y="3806487"/>
              <a:ext cx="182880" cy="1828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11250673" y="5934670"/>
            <a:ext cx="941327" cy="92333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#2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3551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656406"/>
            <a:ext cx="4740812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Rectangle, </a:t>
            </a:r>
            <a:r>
              <a:rPr lang="en-US" sz="3200" b="1" dirty="0" smtClean="0">
                <a:solidFill>
                  <a:srgbClr val="002060"/>
                </a:solidFill>
              </a:rPr>
              <a:t>x = 0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0</a:t>
            </a:r>
          </a:p>
          <a:p>
            <a:r>
              <a:rPr lang="en-US" sz="3200" dirty="0" smtClean="0"/>
              <a:t>Ellipse, </a:t>
            </a:r>
            <a:r>
              <a:rPr lang="en-US" sz="3200" b="1" dirty="0" smtClean="0">
                <a:solidFill>
                  <a:srgbClr val="002060"/>
                </a:solidFill>
              </a:rPr>
              <a:t>x = 150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0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96349" y="2458331"/>
            <a:ext cx="766690" cy="766688"/>
            <a:chOff x="654146" y="2486467"/>
            <a:chExt cx="766690" cy="766688"/>
          </a:xfrm>
        </p:grpSpPr>
        <p:sp>
          <p:nvSpPr>
            <p:cNvPr id="9" name="Rectangle 8"/>
            <p:cNvSpPr/>
            <p:nvPr/>
          </p:nvSpPr>
          <p:spPr>
            <a:xfrm>
              <a:off x="745586" y="2577907"/>
              <a:ext cx="675250" cy="675248"/>
            </a:xfrm>
            <a:prstGeom prst="rect">
              <a:avLst/>
            </a:prstGeom>
            <a:solidFill>
              <a:srgbClr val="FF0000">
                <a:alpha val="59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54146" y="2486467"/>
              <a:ext cx="182880" cy="1828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726787" y="2557977"/>
            <a:ext cx="675250" cy="675250"/>
            <a:chOff x="8159261" y="3559127"/>
            <a:chExt cx="675250" cy="675250"/>
          </a:xfrm>
        </p:grpSpPr>
        <p:sp>
          <p:nvSpPr>
            <p:cNvPr id="16" name="Oval 15"/>
            <p:cNvSpPr/>
            <p:nvPr/>
          </p:nvSpPr>
          <p:spPr>
            <a:xfrm>
              <a:off x="8159261" y="3559127"/>
              <a:ext cx="675250" cy="675250"/>
            </a:xfrm>
            <a:prstGeom prst="ellipse">
              <a:avLst/>
            </a:prstGeom>
            <a:solidFill>
              <a:srgbClr val="00B05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417169" y="3806487"/>
              <a:ext cx="182880" cy="1828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13699" y="1215217"/>
            <a:ext cx="766690" cy="766688"/>
            <a:chOff x="654146" y="2486467"/>
            <a:chExt cx="766690" cy="766688"/>
          </a:xfrm>
        </p:grpSpPr>
        <p:sp>
          <p:nvSpPr>
            <p:cNvPr id="20" name="Rectangle 19"/>
            <p:cNvSpPr/>
            <p:nvPr/>
          </p:nvSpPr>
          <p:spPr>
            <a:xfrm>
              <a:off x="745586" y="2577907"/>
              <a:ext cx="675250" cy="675248"/>
            </a:xfrm>
            <a:prstGeom prst="rect">
              <a:avLst/>
            </a:prstGeom>
            <a:solidFill>
              <a:srgbClr val="FF0000">
                <a:alpha val="59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54146" y="2486467"/>
              <a:ext cx="182880" cy="1828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766645" y="1303606"/>
            <a:ext cx="675250" cy="675250"/>
            <a:chOff x="8159261" y="3559127"/>
            <a:chExt cx="675250" cy="675250"/>
          </a:xfrm>
        </p:grpSpPr>
        <p:sp>
          <p:nvSpPr>
            <p:cNvPr id="23" name="Oval 22"/>
            <p:cNvSpPr/>
            <p:nvPr/>
          </p:nvSpPr>
          <p:spPr>
            <a:xfrm>
              <a:off x="8159261" y="3559127"/>
              <a:ext cx="675250" cy="675250"/>
            </a:xfrm>
            <a:prstGeom prst="ellipse">
              <a:avLst/>
            </a:prstGeom>
            <a:solidFill>
              <a:srgbClr val="00B05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417169" y="3806487"/>
              <a:ext cx="182880" cy="1828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1250673" y="5934670"/>
            <a:ext cx="941327" cy="92333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#3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327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656406"/>
            <a:ext cx="4740812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Rectangle, </a:t>
            </a:r>
            <a:r>
              <a:rPr lang="en-US" sz="3200" b="1" dirty="0" smtClean="0">
                <a:solidFill>
                  <a:srgbClr val="002060"/>
                </a:solidFill>
              </a:rPr>
              <a:t>x = 350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0</a:t>
            </a:r>
          </a:p>
          <a:p>
            <a:r>
              <a:rPr lang="en-US" sz="3200" dirty="0" smtClean="0"/>
              <a:t>Rectangle, </a:t>
            </a:r>
            <a:r>
              <a:rPr lang="en-US" sz="3200" b="1" dirty="0" smtClean="0">
                <a:solidFill>
                  <a:srgbClr val="002060"/>
                </a:solidFill>
              </a:rPr>
              <a:t>x = 0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50</a:t>
            </a:r>
          </a:p>
          <a:p>
            <a:r>
              <a:rPr lang="en-US" sz="3200" dirty="0" smtClean="0"/>
              <a:t>Ellipse, </a:t>
            </a:r>
            <a:r>
              <a:rPr lang="en-US" sz="3200" b="1" dirty="0" smtClean="0">
                <a:solidFill>
                  <a:srgbClr val="002060"/>
                </a:solidFill>
              </a:rPr>
              <a:t>x = 150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0</a:t>
            </a:r>
          </a:p>
          <a:p>
            <a:r>
              <a:rPr lang="en-US" sz="3200" dirty="0" smtClean="0"/>
              <a:t>Ellipse, </a:t>
            </a:r>
            <a:r>
              <a:rPr lang="en-US" sz="3200" b="1" dirty="0" smtClean="0">
                <a:solidFill>
                  <a:srgbClr val="002060"/>
                </a:solidFill>
              </a:rPr>
              <a:t>x = 0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350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85334" y="2697481"/>
            <a:ext cx="766690" cy="766688"/>
            <a:chOff x="654146" y="2486467"/>
            <a:chExt cx="766690" cy="766688"/>
          </a:xfrm>
        </p:grpSpPr>
        <p:sp>
          <p:nvSpPr>
            <p:cNvPr id="9" name="Rectangle 8"/>
            <p:cNvSpPr/>
            <p:nvPr/>
          </p:nvSpPr>
          <p:spPr>
            <a:xfrm>
              <a:off x="745586" y="2577907"/>
              <a:ext cx="675250" cy="675248"/>
            </a:xfrm>
            <a:prstGeom prst="rect">
              <a:avLst/>
            </a:prstGeom>
            <a:solidFill>
              <a:srgbClr val="FF0000">
                <a:alpha val="59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54146" y="2486467"/>
              <a:ext cx="182880" cy="1828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614245" y="2811196"/>
            <a:ext cx="675250" cy="675250"/>
            <a:chOff x="8159261" y="3559127"/>
            <a:chExt cx="675250" cy="675250"/>
          </a:xfrm>
        </p:grpSpPr>
        <p:sp>
          <p:nvSpPr>
            <p:cNvPr id="16" name="Oval 15"/>
            <p:cNvSpPr/>
            <p:nvPr/>
          </p:nvSpPr>
          <p:spPr>
            <a:xfrm>
              <a:off x="8159261" y="3559127"/>
              <a:ext cx="675250" cy="675250"/>
            </a:xfrm>
            <a:prstGeom prst="ellipse">
              <a:avLst/>
            </a:prstGeom>
            <a:solidFill>
              <a:srgbClr val="00B05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417169" y="3806487"/>
              <a:ext cx="182880" cy="1828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87090" y="1341827"/>
            <a:ext cx="766690" cy="766688"/>
            <a:chOff x="654146" y="2486467"/>
            <a:chExt cx="766690" cy="766688"/>
          </a:xfrm>
        </p:grpSpPr>
        <p:sp>
          <p:nvSpPr>
            <p:cNvPr id="20" name="Rectangle 19"/>
            <p:cNvSpPr/>
            <p:nvPr/>
          </p:nvSpPr>
          <p:spPr>
            <a:xfrm>
              <a:off x="745586" y="2577907"/>
              <a:ext cx="675250" cy="675248"/>
            </a:xfrm>
            <a:prstGeom prst="rect">
              <a:avLst/>
            </a:prstGeom>
            <a:solidFill>
              <a:srgbClr val="FF0000">
                <a:alpha val="59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54146" y="2486467"/>
              <a:ext cx="182880" cy="1828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583764" y="1402081"/>
            <a:ext cx="675250" cy="675250"/>
            <a:chOff x="8159261" y="3559127"/>
            <a:chExt cx="675250" cy="675250"/>
          </a:xfrm>
        </p:grpSpPr>
        <p:sp>
          <p:nvSpPr>
            <p:cNvPr id="23" name="Oval 22"/>
            <p:cNvSpPr/>
            <p:nvPr/>
          </p:nvSpPr>
          <p:spPr>
            <a:xfrm>
              <a:off x="8159261" y="3559127"/>
              <a:ext cx="675250" cy="675250"/>
            </a:xfrm>
            <a:prstGeom prst="ellipse">
              <a:avLst/>
            </a:prstGeom>
            <a:solidFill>
              <a:srgbClr val="00B05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417169" y="3806487"/>
              <a:ext cx="182880" cy="1828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11250673" y="5934670"/>
            <a:ext cx="941327" cy="92333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#4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3344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656406"/>
            <a:ext cx="4740812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Rectangle, </a:t>
            </a:r>
            <a:r>
              <a:rPr lang="en-US" sz="3200" b="1" dirty="0" smtClean="0">
                <a:solidFill>
                  <a:srgbClr val="002060"/>
                </a:solidFill>
              </a:rPr>
              <a:t>x = 150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100</a:t>
            </a:r>
          </a:p>
          <a:p>
            <a:r>
              <a:rPr lang="en-US" sz="3200" dirty="0" smtClean="0"/>
              <a:t>Rectangle, </a:t>
            </a:r>
            <a:r>
              <a:rPr lang="en-US" sz="3200" b="1" dirty="0" smtClean="0">
                <a:solidFill>
                  <a:srgbClr val="002060"/>
                </a:solidFill>
              </a:rPr>
              <a:t>x = 200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100</a:t>
            </a:r>
          </a:p>
          <a:p>
            <a:r>
              <a:rPr lang="en-US" sz="3200" dirty="0" smtClean="0"/>
              <a:t>Ellipse, </a:t>
            </a:r>
            <a:r>
              <a:rPr lang="en-US" sz="3200" b="1" dirty="0" smtClean="0">
                <a:solidFill>
                  <a:srgbClr val="002060"/>
                </a:solidFill>
              </a:rPr>
              <a:t>x = </a:t>
            </a:r>
            <a:r>
              <a:rPr lang="en-US" sz="3200" b="1" dirty="0">
                <a:solidFill>
                  <a:srgbClr val="002060"/>
                </a:solidFill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</a:rPr>
              <a:t>00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100</a:t>
            </a:r>
          </a:p>
          <a:p>
            <a:r>
              <a:rPr lang="en-US" sz="3200" dirty="0" smtClean="0"/>
              <a:t>Ellipse, </a:t>
            </a:r>
            <a:r>
              <a:rPr lang="en-US" sz="3200" b="1" dirty="0" smtClean="0">
                <a:solidFill>
                  <a:srgbClr val="002060"/>
                </a:solidFill>
              </a:rPr>
              <a:t>x = 200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150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775620" y="1347652"/>
            <a:ext cx="766690" cy="766688"/>
            <a:chOff x="654146" y="2486467"/>
            <a:chExt cx="766690" cy="766688"/>
          </a:xfrm>
        </p:grpSpPr>
        <p:sp>
          <p:nvSpPr>
            <p:cNvPr id="9" name="Rectangle 8"/>
            <p:cNvSpPr/>
            <p:nvPr/>
          </p:nvSpPr>
          <p:spPr>
            <a:xfrm>
              <a:off x="745586" y="2577907"/>
              <a:ext cx="675250" cy="675248"/>
            </a:xfrm>
            <a:prstGeom prst="rect">
              <a:avLst/>
            </a:prstGeom>
            <a:solidFill>
              <a:srgbClr val="FF0000">
                <a:alpha val="59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54146" y="2486467"/>
              <a:ext cx="182880" cy="1828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701331" y="1446853"/>
            <a:ext cx="675250" cy="675250"/>
            <a:chOff x="8159261" y="3559127"/>
            <a:chExt cx="675250" cy="675250"/>
          </a:xfrm>
        </p:grpSpPr>
        <p:sp>
          <p:nvSpPr>
            <p:cNvPr id="16" name="Oval 15"/>
            <p:cNvSpPr/>
            <p:nvPr/>
          </p:nvSpPr>
          <p:spPr>
            <a:xfrm>
              <a:off x="8159261" y="3559127"/>
              <a:ext cx="675250" cy="675250"/>
            </a:xfrm>
            <a:prstGeom prst="ellipse">
              <a:avLst/>
            </a:prstGeom>
            <a:solidFill>
              <a:srgbClr val="00B05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417169" y="3806487"/>
              <a:ext cx="182880" cy="1828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48347" y="2720684"/>
            <a:ext cx="766690" cy="766688"/>
            <a:chOff x="654146" y="2486467"/>
            <a:chExt cx="766690" cy="766688"/>
          </a:xfrm>
        </p:grpSpPr>
        <p:sp>
          <p:nvSpPr>
            <p:cNvPr id="20" name="Rectangle 19"/>
            <p:cNvSpPr/>
            <p:nvPr/>
          </p:nvSpPr>
          <p:spPr>
            <a:xfrm>
              <a:off x="745586" y="2577907"/>
              <a:ext cx="675250" cy="675248"/>
            </a:xfrm>
            <a:prstGeom prst="rect">
              <a:avLst/>
            </a:prstGeom>
            <a:solidFill>
              <a:srgbClr val="FF0000">
                <a:alpha val="59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54146" y="2486467"/>
              <a:ext cx="182880" cy="1828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685364" y="2780938"/>
            <a:ext cx="675250" cy="675250"/>
            <a:chOff x="8159261" y="3559127"/>
            <a:chExt cx="675250" cy="675250"/>
          </a:xfrm>
        </p:grpSpPr>
        <p:sp>
          <p:nvSpPr>
            <p:cNvPr id="23" name="Oval 22"/>
            <p:cNvSpPr/>
            <p:nvPr/>
          </p:nvSpPr>
          <p:spPr>
            <a:xfrm>
              <a:off x="8159261" y="3559127"/>
              <a:ext cx="675250" cy="675250"/>
            </a:xfrm>
            <a:prstGeom prst="ellipse">
              <a:avLst/>
            </a:prstGeom>
            <a:solidFill>
              <a:srgbClr val="00B05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417169" y="3806487"/>
              <a:ext cx="182880" cy="1828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11250673" y="5934670"/>
            <a:ext cx="941327" cy="92333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#5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7099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656406"/>
            <a:ext cx="4740812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Rectangle, </a:t>
            </a:r>
            <a:r>
              <a:rPr lang="en-US" sz="3200" b="1" dirty="0" smtClean="0">
                <a:solidFill>
                  <a:srgbClr val="002060"/>
                </a:solidFill>
              </a:rPr>
              <a:t>x = 25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25</a:t>
            </a:r>
          </a:p>
          <a:p>
            <a:r>
              <a:rPr lang="en-US" sz="3200" dirty="0" smtClean="0"/>
              <a:t>Rectangle, </a:t>
            </a:r>
            <a:r>
              <a:rPr lang="en-US" sz="3200" b="1" dirty="0" smtClean="0">
                <a:solidFill>
                  <a:srgbClr val="002060"/>
                </a:solidFill>
              </a:rPr>
              <a:t>x = 125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125</a:t>
            </a:r>
          </a:p>
          <a:p>
            <a:r>
              <a:rPr lang="en-US" sz="3200" dirty="0" smtClean="0"/>
              <a:t>Ellipse, </a:t>
            </a:r>
            <a:r>
              <a:rPr lang="en-US" sz="3200" b="1" dirty="0" smtClean="0">
                <a:solidFill>
                  <a:srgbClr val="002060"/>
                </a:solidFill>
              </a:rPr>
              <a:t>x = 0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225</a:t>
            </a:r>
          </a:p>
          <a:p>
            <a:r>
              <a:rPr lang="en-US" sz="3200" dirty="0" smtClean="0"/>
              <a:t>Ellipse, </a:t>
            </a:r>
            <a:r>
              <a:rPr lang="en-US" sz="3200" b="1" dirty="0" smtClean="0">
                <a:solidFill>
                  <a:srgbClr val="002060"/>
                </a:solidFill>
              </a:rPr>
              <a:t>x = 225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0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820614" y="2704738"/>
            <a:ext cx="766690" cy="766688"/>
            <a:chOff x="654146" y="2486467"/>
            <a:chExt cx="766690" cy="766688"/>
          </a:xfrm>
        </p:grpSpPr>
        <p:sp>
          <p:nvSpPr>
            <p:cNvPr id="9" name="Rectangle 8"/>
            <p:cNvSpPr/>
            <p:nvPr/>
          </p:nvSpPr>
          <p:spPr>
            <a:xfrm>
              <a:off x="745586" y="2577907"/>
              <a:ext cx="675250" cy="675248"/>
            </a:xfrm>
            <a:prstGeom prst="rect">
              <a:avLst/>
            </a:prstGeom>
            <a:solidFill>
              <a:srgbClr val="FF0000">
                <a:alpha val="59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54146" y="2486467"/>
              <a:ext cx="182880" cy="1828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701330" y="2793778"/>
            <a:ext cx="675250" cy="675250"/>
            <a:chOff x="8159261" y="3559127"/>
            <a:chExt cx="675250" cy="675250"/>
          </a:xfrm>
        </p:grpSpPr>
        <p:sp>
          <p:nvSpPr>
            <p:cNvPr id="16" name="Oval 15"/>
            <p:cNvSpPr/>
            <p:nvPr/>
          </p:nvSpPr>
          <p:spPr>
            <a:xfrm>
              <a:off x="8159261" y="3559127"/>
              <a:ext cx="675250" cy="675250"/>
            </a:xfrm>
            <a:prstGeom prst="ellipse">
              <a:avLst/>
            </a:prstGeom>
            <a:solidFill>
              <a:srgbClr val="00B05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417169" y="3806487"/>
              <a:ext cx="182880" cy="1828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16415" y="1282318"/>
            <a:ext cx="766690" cy="766688"/>
            <a:chOff x="654146" y="2486467"/>
            <a:chExt cx="766690" cy="766688"/>
          </a:xfrm>
        </p:grpSpPr>
        <p:sp>
          <p:nvSpPr>
            <p:cNvPr id="20" name="Rectangle 19"/>
            <p:cNvSpPr/>
            <p:nvPr/>
          </p:nvSpPr>
          <p:spPr>
            <a:xfrm>
              <a:off x="745586" y="2577907"/>
              <a:ext cx="675250" cy="675248"/>
            </a:xfrm>
            <a:prstGeom prst="rect">
              <a:avLst/>
            </a:prstGeom>
            <a:solidFill>
              <a:srgbClr val="FF0000">
                <a:alpha val="59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54146" y="2486467"/>
              <a:ext cx="182880" cy="1828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750678" y="1460137"/>
            <a:ext cx="675250" cy="675250"/>
            <a:chOff x="8159261" y="3559127"/>
            <a:chExt cx="675250" cy="675250"/>
          </a:xfrm>
        </p:grpSpPr>
        <p:sp>
          <p:nvSpPr>
            <p:cNvPr id="23" name="Oval 22"/>
            <p:cNvSpPr/>
            <p:nvPr/>
          </p:nvSpPr>
          <p:spPr>
            <a:xfrm>
              <a:off x="8159261" y="3559127"/>
              <a:ext cx="675250" cy="675250"/>
            </a:xfrm>
            <a:prstGeom prst="ellipse">
              <a:avLst/>
            </a:prstGeom>
            <a:solidFill>
              <a:srgbClr val="00B05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417169" y="3806487"/>
              <a:ext cx="182880" cy="1828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11250673" y="5934670"/>
            <a:ext cx="941327" cy="92333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#6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0781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656406"/>
            <a:ext cx="4740812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Rectangle, </a:t>
            </a:r>
            <a:r>
              <a:rPr lang="en-US" sz="3200" b="1" dirty="0" smtClean="0">
                <a:solidFill>
                  <a:srgbClr val="002060"/>
                </a:solidFill>
              </a:rPr>
              <a:t>x = 375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</a:t>
            </a:r>
            <a:r>
              <a:rPr lang="en-US" sz="3200" b="1" dirty="0">
                <a:solidFill>
                  <a:srgbClr val="FF0000"/>
                </a:solidFill>
              </a:rPr>
              <a:t>7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</a:p>
          <a:p>
            <a:r>
              <a:rPr lang="en-US" sz="3200" dirty="0" smtClean="0"/>
              <a:t>Rectangle, </a:t>
            </a:r>
            <a:r>
              <a:rPr lang="en-US" sz="3200" b="1" dirty="0" smtClean="0">
                <a:solidFill>
                  <a:srgbClr val="002060"/>
                </a:solidFill>
              </a:rPr>
              <a:t>x = 25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375</a:t>
            </a:r>
          </a:p>
          <a:p>
            <a:r>
              <a:rPr lang="en-US" sz="3200" dirty="0" smtClean="0"/>
              <a:t>Ellipse, </a:t>
            </a:r>
            <a:r>
              <a:rPr lang="en-US" sz="3200" b="1" dirty="0" smtClean="0">
                <a:solidFill>
                  <a:srgbClr val="002060"/>
                </a:solidFill>
              </a:rPr>
              <a:t>x = 25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375</a:t>
            </a:r>
          </a:p>
          <a:p>
            <a:r>
              <a:rPr lang="en-US" sz="3200" dirty="0" smtClean="0"/>
              <a:t>Ellipse, </a:t>
            </a:r>
            <a:r>
              <a:rPr lang="en-US" sz="3200" b="1" dirty="0" smtClean="0">
                <a:solidFill>
                  <a:srgbClr val="002060"/>
                </a:solidFill>
              </a:rPr>
              <a:t>x = 375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75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10157" y="2491379"/>
            <a:ext cx="766690" cy="766688"/>
            <a:chOff x="654146" y="2486467"/>
            <a:chExt cx="766690" cy="766688"/>
          </a:xfrm>
        </p:grpSpPr>
        <p:sp>
          <p:nvSpPr>
            <p:cNvPr id="9" name="Rectangle 8"/>
            <p:cNvSpPr/>
            <p:nvPr/>
          </p:nvSpPr>
          <p:spPr>
            <a:xfrm>
              <a:off x="745586" y="2577907"/>
              <a:ext cx="675250" cy="675248"/>
            </a:xfrm>
            <a:prstGeom prst="rect">
              <a:avLst/>
            </a:prstGeom>
            <a:solidFill>
              <a:srgbClr val="FF0000">
                <a:alpha val="59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54146" y="2486467"/>
              <a:ext cx="182880" cy="1828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940817" y="2623961"/>
            <a:ext cx="675250" cy="675250"/>
            <a:chOff x="8159261" y="3559127"/>
            <a:chExt cx="675250" cy="675250"/>
          </a:xfrm>
        </p:grpSpPr>
        <p:sp>
          <p:nvSpPr>
            <p:cNvPr id="16" name="Oval 15"/>
            <p:cNvSpPr/>
            <p:nvPr/>
          </p:nvSpPr>
          <p:spPr>
            <a:xfrm>
              <a:off x="8159261" y="3559127"/>
              <a:ext cx="675250" cy="675250"/>
            </a:xfrm>
            <a:prstGeom prst="ellipse">
              <a:avLst/>
            </a:prstGeom>
            <a:solidFill>
              <a:srgbClr val="00B05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417169" y="3806487"/>
              <a:ext cx="182880" cy="1828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46598" y="1312799"/>
            <a:ext cx="766690" cy="766688"/>
            <a:chOff x="654146" y="2486467"/>
            <a:chExt cx="766690" cy="766688"/>
          </a:xfrm>
        </p:grpSpPr>
        <p:sp>
          <p:nvSpPr>
            <p:cNvPr id="20" name="Rectangle 19"/>
            <p:cNvSpPr/>
            <p:nvPr/>
          </p:nvSpPr>
          <p:spPr>
            <a:xfrm>
              <a:off x="745586" y="2577907"/>
              <a:ext cx="675250" cy="675248"/>
            </a:xfrm>
            <a:prstGeom prst="rect">
              <a:avLst/>
            </a:prstGeom>
            <a:solidFill>
              <a:srgbClr val="FF0000">
                <a:alpha val="59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54146" y="2486467"/>
              <a:ext cx="182880" cy="1828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980003" y="1261292"/>
            <a:ext cx="675250" cy="675250"/>
            <a:chOff x="8159261" y="3559127"/>
            <a:chExt cx="675250" cy="675250"/>
          </a:xfrm>
        </p:grpSpPr>
        <p:sp>
          <p:nvSpPr>
            <p:cNvPr id="23" name="Oval 22"/>
            <p:cNvSpPr/>
            <p:nvPr/>
          </p:nvSpPr>
          <p:spPr>
            <a:xfrm>
              <a:off x="8159261" y="3559127"/>
              <a:ext cx="675250" cy="675250"/>
            </a:xfrm>
            <a:prstGeom prst="ellipse">
              <a:avLst/>
            </a:prstGeom>
            <a:solidFill>
              <a:srgbClr val="00B05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417169" y="3806487"/>
              <a:ext cx="182880" cy="1828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11250673" y="5934670"/>
            <a:ext cx="941327" cy="92333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#7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7718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656406"/>
            <a:ext cx="4740812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Rectangle, </a:t>
            </a:r>
            <a:r>
              <a:rPr lang="en-US" sz="3200" b="1" dirty="0" smtClean="0">
                <a:solidFill>
                  <a:srgbClr val="002060"/>
                </a:solidFill>
              </a:rPr>
              <a:t>x = </a:t>
            </a:r>
            <a:r>
              <a:rPr lang="en-US" sz="3200" b="1" dirty="0" smtClean="0">
                <a:solidFill>
                  <a:srgbClr val="002060"/>
                </a:solidFill>
              </a:rPr>
              <a:t>75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</a:t>
            </a:r>
            <a:r>
              <a:rPr lang="en-US" sz="3200" b="1" dirty="0">
                <a:solidFill>
                  <a:srgbClr val="FF0000"/>
                </a:solidFill>
              </a:rPr>
              <a:t>7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</a:p>
          <a:p>
            <a:r>
              <a:rPr lang="en-US" sz="3200" dirty="0" smtClean="0"/>
              <a:t>Rectangle, </a:t>
            </a:r>
            <a:r>
              <a:rPr lang="en-US" sz="3200" b="1" dirty="0" smtClean="0">
                <a:solidFill>
                  <a:srgbClr val="002060"/>
                </a:solidFill>
              </a:rPr>
              <a:t>x = </a:t>
            </a:r>
            <a:r>
              <a:rPr lang="en-US" sz="3200" b="1" dirty="0" smtClean="0">
                <a:solidFill>
                  <a:srgbClr val="002060"/>
                </a:solidFill>
              </a:rPr>
              <a:t>225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</a:t>
            </a:r>
            <a:r>
              <a:rPr lang="en-US" sz="3200" b="1" dirty="0" smtClean="0">
                <a:solidFill>
                  <a:srgbClr val="FF0000"/>
                </a:solidFill>
              </a:rPr>
              <a:t>175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Ellipse, </a:t>
            </a:r>
            <a:r>
              <a:rPr lang="en-US" sz="3200" b="1" dirty="0" smtClean="0">
                <a:solidFill>
                  <a:srgbClr val="002060"/>
                </a:solidFill>
              </a:rPr>
              <a:t>x = </a:t>
            </a:r>
            <a:r>
              <a:rPr lang="en-US" sz="3200" b="1" dirty="0">
                <a:solidFill>
                  <a:srgbClr val="002060"/>
                </a:solidFill>
              </a:rPr>
              <a:t>0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375</a:t>
            </a:r>
          </a:p>
          <a:p>
            <a:r>
              <a:rPr lang="en-US" sz="3200" dirty="0" smtClean="0"/>
              <a:t>Ellipse, </a:t>
            </a:r>
            <a:r>
              <a:rPr lang="en-US" sz="3200" b="1" dirty="0" smtClean="0">
                <a:solidFill>
                  <a:srgbClr val="002060"/>
                </a:solidFill>
              </a:rPr>
              <a:t>x = 375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</a:t>
            </a:r>
            <a:r>
              <a:rPr lang="en-US" sz="3200" b="1" dirty="0">
                <a:solidFill>
                  <a:srgbClr val="FF0000"/>
                </a:solidFill>
              </a:rPr>
              <a:t>0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49345" y="1315722"/>
            <a:ext cx="766690" cy="766688"/>
            <a:chOff x="654146" y="2486467"/>
            <a:chExt cx="766690" cy="766688"/>
          </a:xfrm>
        </p:grpSpPr>
        <p:sp>
          <p:nvSpPr>
            <p:cNvPr id="9" name="Rectangle 8"/>
            <p:cNvSpPr/>
            <p:nvPr/>
          </p:nvSpPr>
          <p:spPr>
            <a:xfrm>
              <a:off x="745586" y="2577907"/>
              <a:ext cx="675250" cy="675248"/>
            </a:xfrm>
            <a:prstGeom prst="rect">
              <a:avLst/>
            </a:prstGeom>
            <a:solidFill>
              <a:srgbClr val="FF0000">
                <a:alpha val="59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54146" y="2486467"/>
              <a:ext cx="182880" cy="1828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770999" y="2623961"/>
            <a:ext cx="675250" cy="675250"/>
            <a:chOff x="8159261" y="3559127"/>
            <a:chExt cx="675250" cy="675250"/>
          </a:xfrm>
        </p:grpSpPr>
        <p:sp>
          <p:nvSpPr>
            <p:cNvPr id="16" name="Oval 15"/>
            <p:cNvSpPr/>
            <p:nvPr/>
          </p:nvSpPr>
          <p:spPr>
            <a:xfrm>
              <a:off x="8159261" y="3559127"/>
              <a:ext cx="675250" cy="675250"/>
            </a:xfrm>
            <a:prstGeom prst="ellipse">
              <a:avLst/>
            </a:prstGeom>
            <a:solidFill>
              <a:srgbClr val="00B05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417169" y="3806487"/>
              <a:ext cx="182880" cy="1828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33534" y="2671336"/>
            <a:ext cx="766690" cy="766688"/>
            <a:chOff x="654146" y="2486467"/>
            <a:chExt cx="766690" cy="766688"/>
          </a:xfrm>
        </p:grpSpPr>
        <p:sp>
          <p:nvSpPr>
            <p:cNvPr id="20" name="Rectangle 19"/>
            <p:cNvSpPr/>
            <p:nvPr/>
          </p:nvSpPr>
          <p:spPr>
            <a:xfrm>
              <a:off x="745586" y="2577907"/>
              <a:ext cx="675250" cy="675248"/>
            </a:xfrm>
            <a:prstGeom prst="rect">
              <a:avLst/>
            </a:prstGeom>
            <a:solidFill>
              <a:srgbClr val="FF0000">
                <a:alpha val="59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54146" y="2486467"/>
              <a:ext cx="182880" cy="1828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770996" y="1339670"/>
            <a:ext cx="675250" cy="675250"/>
            <a:chOff x="8159261" y="3559127"/>
            <a:chExt cx="675250" cy="675250"/>
          </a:xfrm>
        </p:grpSpPr>
        <p:sp>
          <p:nvSpPr>
            <p:cNvPr id="23" name="Oval 22"/>
            <p:cNvSpPr/>
            <p:nvPr/>
          </p:nvSpPr>
          <p:spPr>
            <a:xfrm>
              <a:off x="8159261" y="3559127"/>
              <a:ext cx="675250" cy="675250"/>
            </a:xfrm>
            <a:prstGeom prst="ellipse">
              <a:avLst/>
            </a:prstGeom>
            <a:solidFill>
              <a:srgbClr val="00B05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417169" y="3806487"/>
              <a:ext cx="182880" cy="1828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11250673" y="5934670"/>
            <a:ext cx="941327" cy="92333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#8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983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656406"/>
            <a:ext cx="4740812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Rectangle, </a:t>
            </a:r>
            <a:r>
              <a:rPr lang="en-US" sz="3200" b="1" dirty="0" smtClean="0">
                <a:solidFill>
                  <a:srgbClr val="002060"/>
                </a:solidFill>
              </a:rPr>
              <a:t>x = 400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100</a:t>
            </a:r>
          </a:p>
          <a:p>
            <a:r>
              <a:rPr lang="en-US" sz="3200" dirty="0" smtClean="0"/>
              <a:t>Rectangle, </a:t>
            </a:r>
            <a:r>
              <a:rPr lang="en-US" sz="3200" b="1" dirty="0" smtClean="0">
                <a:solidFill>
                  <a:srgbClr val="002060"/>
                </a:solidFill>
              </a:rPr>
              <a:t>x = 200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400</a:t>
            </a:r>
          </a:p>
          <a:p>
            <a:r>
              <a:rPr lang="en-US" sz="3200" dirty="0" smtClean="0"/>
              <a:t>Ellipse, </a:t>
            </a:r>
            <a:r>
              <a:rPr lang="en-US" sz="3200" b="1" dirty="0" smtClean="0">
                <a:solidFill>
                  <a:srgbClr val="002060"/>
                </a:solidFill>
              </a:rPr>
              <a:t>x = 225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425</a:t>
            </a:r>
          </a:p>
          <a:p>
            <a:r>
              <a:rPr lang="en-US" sz="3200" dirty="0" smtClean="0"/>
              <a:t>Ellipse, </a:t>
            </a:r>
            <a:r>
              <a:rPr lang="en-US" sz="3200" b="1" dirty="0" smtClean="0">
                <a:solidFill>
                  <a:srgbClr val="002060"/>
                </a:solidFill>
              </a:rPr>
              <a:t>x = 125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 = 425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766911" y="1263471"/>
            <a:ext cx="766690" cy="766688"/>
            <a:chOff x="654146" y="2486467"/>
            <a:chExt cx="766690" cy="766688"/>
          </a:xfrm>
        </p:grpSpPr>
        <p:sp>
          <p:nvSpPr>
            <p:cNvPr id="9" name="Rectangle 8"/>
            <p:cNvSpPr/>
            <p:nvPr/>
          </p:nvSpPr>
          <p:spPr>
            <a:xfrm>
              <a:off x="745586" y="2577907"/>
              <a:ext cx="675250" cy="675248"/>
            </a:xfrm>
            <a:prstGeom prst="rect">
              <a:avLst/>
            </a:prstGeom>
            <a:solidFill>
              <a:srgbClr val="FF0000">
                <a:alpha val="59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54146" y="2486467"/>
              <a:ext cx="182880" cy="1828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11911" y="2566833"/>
            <a:ext cx="766690" cy="766688"/>
            <a:chOff x="654146" y="2486467"/>
            <a:chExt cx="766690" cy="766688"/>
          </a:xfrm>
        </p:grpSpPr>
        <p:sp>
          <p:nvSpPr>
            <p:cNvPr id="20" name="Rectangle 19"/>
            <p:cNvSpPr/>
            <p:nvPr/>
          </p:nvSpPr>
          <p:spPr>
            <a:xfrm>
              <a:off x="745586" y="2577907"/>
              <a:ext cx="675250" cy="675248"/>
            </a:xfrm>
            <a:prstGeom prst="rect">
              <a:avLst/>
            </a:prstGeom>
            <a:solidFill>
              <a:srgbClr val="FF0000">
                <a:alpha val="59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54146" y="2486467"/>
              <a:ext cx="182880" cy="1828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836312" y="2637022"/>
            <a:ext cx="675250" cy="675250"/>
            <a:chOff x="8159261" y="3559127"/>
            <a:chExt cx="675250" cy="675250"/>
          </a:xfrm>
        </p:grpSpPr>
        <p:sp>
          <p:nvSpPr>
            <p:cNvPr id="16" name="Oval 15"/>
            <p:cNvSpPr/>
            <p:nvPr/>
          </p:nvSpPr>
          <p:spPr>
            <a:xfrm>
              <a:off x="8159261" y="3559127"/>
              <a:ext cx="675250" cy="675250"/>
            </a:xfrm>
            <a:prstGeom prst="ellipse">
              <a:avLst/>
            </a:prstGeom>
            <a:solidFill>
              <a:srgbClr val="00B05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417169" y="3806487"/>
              <a:ext cx="182880" cy="1828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803825" y="1306285"/>
            <a:ext cx="675250" cy="675250"/>
            <a:chOff x="8159261" y="3559127"/>
            <a:chExt cx="675250" cy="675250"/>
          </a:xfrm>
        </p:grpSpPr>
        <p:sp>
          <p:nvSpPr>
            <p:cNvPr id="23" name="Oval 22"/>
            <p:cNvSpPr/>
            <p:nvPr/>
          </p:nvSpPr>
          <p:spPr>
            <a:xfrm>
              <a:off x="8159261" y="3559127"/>
              <a:ext cx="675250" cy="675250"/>
            </a:xfrm>
            <a:prstGeom prst="ellipse">
              <a:avLst/>
            </a:prstGeom>
            <a:solidFill>
              <a:srgbClr val="00B05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417169" y="3806487"/>
              <a:ext cx="182880" cy="1828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11250673" y="5934670"/>
            <a:ext cx="941327" cy="92333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#9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4594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339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Plotting Shapes Practice</vt:lpstr>
    </vt:vector>
  </TitlesOfParts>
  <Company>Fresno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Hugo Vela</dc:creator>
  <cp:lastModifiedBy>Hugo Vela</cp:lastModifiedBy>
  <cp:revision>37</cp:revision>
  <dcterms:created xsi:type="dcterms:W3CDTF">2019-03-27T17:03:56Z</dcterms:created>
  <dcterms:modified xsi:type="dcterms:W3CDTF">2019-04-04T20:43:26Z</dcterms:modified>
</cp:coreProperties>
</file>