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6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421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70256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404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9753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6236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7041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713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496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9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9251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377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C57789-433E-4C1B-93A9-5592B22A08B4}" type="datetimeFigureOut">
              <a:rPr lang="en-US" smtClean="0"/>
              <a:t>3/1/2019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37FF4C-D77E-4C31-B808-37E99E529E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34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9166" y="684079"/>
            <a:ext cx="9144000" cy="2387600"/>
          </a:xfrm>
        </p:spPr>
        <p:txBody>
          <a:bodyPr>
            <a:normAutofit/>
          </a:bodyPr>
          <a:lstStyle/>
          <a:p>
            <a:r>
              <a:rPr lang="en-US" sz="8000" b="1" dirty="0" smtClean="0"/>
              <a:t>Attribution Practice PPT</a:t>
            </a:r>
            <a:endParaRPr lang="en-US" sz="8000" b="1" dirty="0"/>
          </a:p>
        </p:txBody>
      </p:sp>
      <p:sp>
        <p:nvSpPr>
          <p:cNvPr id="4" name="Rectangle 3"/>
          <p:cNvSpPr/>
          <p:nvPr/>
        </p:nvSpPr>
        <p:spPr>
          <a:xfrm>
            <a:off x="2657348" y="3509963"/>
            <a:ext cx="644599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Name:                           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657348" y="4433293"/>
            <a:ext cx="658763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Period:                           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657348" y="5309861"/>
            <a:ext cx="60907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r>
              <a:rPr lang="en-US" sz="5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Date:                            </a:t>
            </a:r>
            <a:endParaRPr lang="en-US" sz="5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32804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7238" y="420376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Picture</a:t>
            </a:r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Bulldog Puppy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7238" y="1170964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Creator: </a:t>
            </a:r>
            <a:r>
              <a:rPr lang="en-US" sz="2800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waldopepper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9202" y="1921552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Source/Website: Flickr.com                          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655" y="288409"/>
            <a:ext cx="151707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EX.</a:t>
            </a:r>
            <a:endParaRPr lang="en-US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4449202" y="2672140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 Commons License: CC BY-NC 2.0                          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129" y="5456904"/>
            <a:ext cx="11386544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Bulldog Puppy by </a:t>
            </a:r>
            <a:r>
              <a:rPr lang="en-US" sz="2800" b="1" dirty="0" err="1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waldopepper</a:t>
            </a:r>
            <a:r>
              <a:rPr lang="en-US" sz="28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from Flickr.com.  CC BY-NC 2.0</a:t>
            </a:r>
            <a:endParaRPr lang="en-US" sz="28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9129" y="2444772"/>
            <a:ext cx="3585793" cy="26893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377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7238" y="420376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Picture: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7238" y="1170964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Creator: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9202" y="1921552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Source/Website: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655" y="288409"/>
            <a:ext cx="151707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/>
              <a:t>1</a:t>
            </a:r>
            <a:r>
              <a:rPr lang="en-US" sz="6000" b="1" dirty="0" smtClean="0"/>
              <a:t>.</a:t>
            </a:r>
            <a:endParaRPr lang="en-US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4449202" y="2672140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 Commons License: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129" y="5456904"/>
            <a:ext cx="11386544" cy="64633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endParaRPr lang="en-US" sz="36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7350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7238" y="420376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Picture: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7238" y="1170964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Creator: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9202" y="1921552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Source/Website: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655" y="288409"/>
            <a:ext cx="151707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2.</a:t>
            </a:r>
            <a:endParaRPr lang="en-US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4449202" y="2672140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 Commons License: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129" y="5456904"/>
            <a:ext cx="1138654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313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7238" y="420376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Picture: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7238" y="1170964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Creator: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9202" y="1921552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Source/Website: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655" y="288409"/>
            <a:ext cx="151707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3.</a:t>
            </a:r>
            <a:endParaRPr lang="en-US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4449202" y="2672140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 Commons License: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129" y="5456904"/>
            <a:ext cx="1138654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3840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7238" y="420376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Picture: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7238" y="1170964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Creator: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9202" y="1921552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Source/Website: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655" y="288409"/>
            <a:ext cx="151707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 smtClean="0"/>
              <a:t>4.</a:t>
            </a:r>
            <a:endParaRPr lang="en-US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4449202" y="2672140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 Commons License: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129" y="5456904"/>
            <a:ext cx="1138654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66792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47238" y="420376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Picture: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47238" y="1170964"/>
            <a:ext cx="8158435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Name of Creator: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449202" y="1921552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Source/Website: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1655" y="288409"/>
            <a:ext cx="1517072" cy="1325563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dirty="0"/>
              <a:t>5</a:t>
            </a:r>
            <a:r>
              <a:rPr lang="en-US" sz="6000" b="1" dirty="0" smtClean="0"/>
              <a:t>.</a:t>
            </a:r>
            <a:endParaRPr lang="en-US" sz="6000" b="1" dirty="0"/>
          </a:p>
        </p:txBody>
      </p:sp>
      <p:sp>
        <p:nvSpPr>
          <p:cNvPr id="6" name="Rectangle 5"/>
          <p:cNvSpPr/>
          <p:nvPr/>
        </p:nvSpPr>
        <p:spPr>
          <a:xfrm>
            <a:off x="4449202" y="2672140"/>
            <a:ext cx="745647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r>
              <a:rPr lang="en-US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CC Commons License: 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19129" y="5456904"/>
            <a:ext cx="11386544" cy="584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endParaRPr lang="en-US" sz="32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5273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122</Words>
  <Application>Microsoft Office PowerPoint</Application>
  <PresentationFormat>Widescreen</PresentationFormat>
  <Paragraphs>35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Attribution Practice PPT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Fresno Unified School District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Attribution Practice PPT</dc:title>
  <dc:creator>Hugo Vela</dc:creator>
  <cp:lastModifiedBy>Hugo Vela</cp:lastModifiedBy>
  <cp:revision>5</cp:revision>
  <dcterms:created xsi:type="dcterms:W3CDTF">2019-02-28T17:56:03Z</dcterms:created>
  <dcterms:modified xsi:type="dcterms:W3CDTF">2019-03-01T17:50:47Z</dcterms:modified>
</cp:coreProperties>
</file>